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6" r:id="rId4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7" d="100"/>
          <a:sy n="67" d="100"/>
        </p:scale>
        <p:origin x="75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 smtClean="0"/>
              <a:t>Titelmasterformat durch Klicken bearbeiten</a:t>
            </a:r>
            <a:endParaRPr lang="de-CH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smtClean="0"/>
              <a:t>Formatvorlage des Untertitelmasters durch Klicken bearbeiten</a:t>
            </a:r>
            <a:endParaRPr lang="de-CH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75F0A-82D5-4862-B772-5B7015000281}" type="datetimeFigureOut">
              <a:rPr lang="de-CH" smtClean="0"/>
              <a:t>06.02.2013</a:t>
            </a:fld>
            <a:endParaRPr lang="de-CH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A1B7D-AABF-40F7-A2E2-E9704A88E0BB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5904560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CH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75F0A-82D5-4862-B772-5B7015000281}" type="datetimeFigureOut">
              <a:rPr lang="de-CH" smtClean="0"/>
              <a:t>06.02.2013</a:t>
            </a:fld>
            <a:endParaRPr lang="de-CH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A1B7D-AABF-40F7-A2E2-E9704A88E0BB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5924317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de-CH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75F0A-82D5-4862-B772-5B7015000281}" type="datetimeFigureOut">
              <a:rPr lang="de-CH" smtClean="0"/>
              <a:t>06.02.2013</a:t>
            </a:fld>
            <a:endParaRPr lang="de-CH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A1B7D-AABF-40F7-A2E2-E9704A88E0BB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64290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CH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75F0A-82D5-4862-B772-5B7015000281}" type="datetimeFigureOut">
              <a:rPr lang="de-CH" smtClean="0"/>
              <a:t>06.02.2013</a:t>
            </a:fld>
            <a:endParaRPr lang="de-CH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A1B7D-AABF-40F7-A2E2-E9704A88E0BB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583107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 smtClean="0"/>
              <a:t>Titelmasterformat durch Klicken bearbeiten</a:t>
            </a:r>
            <a:endParaRPr lang="de-CH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75F0A-82D5-4862-B772-5B7015000281}" type="datetimeFigureOut">
              <a:rPr lang="de-CH" smtClean="0"/>
              <a:t>06.02.2013</a:t>
            </a:fld>
            <a:endParaRPr lang="de-CH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A1B7D-AABF-40F7-A2E2-E9704A88E0BB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679975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CH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75F0A-82D5-4862-B772-5B7015000281}" type="datetimeFigureOut">
              <a:rPr lang="de-CH" smtClean="0"/>
              <a:t>06.02.2013</a:t>
            </a:fld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A1B7D-AABF-40F7-A2E2-E9704A88E0BB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4105161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CH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75F0A-82D5-4862-B772-5B7015000281}" type="datetimeFigureOut">
              <a:rPr lang="de-CH" smtClean="0"/>
              <a:t>06.02.2013</a:t>
            </a:fld>
            <a:endParaRPr lang="de-CH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A1B7D-AABF-40F7-A2E2-E9704A88E0BB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1903755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75F0A-82D5-4862-B772-5B7015000281}" type="datetimeFigureOut">
              <a:rPr lang="de-CH" smtClean="0"/>
              <a:t>06.02.2013</a:t>
            </a:fld>
            <a:endParaRPr lang="de-CH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A1B7D-AABF-40F7-A2E2-E9704A88E0BB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074321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75F0A-82D5-4862-B772-5B7015000281}" type="datetimeFigureOut">
              <a:rPr lang="de-CH" smtClean="0"/>
              <a:t>06.02.2013</a:t>
            </a:fld>
            <a:endParaRPr lang="de-CH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A1B7D-AABF-40F7-A2E2-E9704A88E0BB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464903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de-CH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75F0A-82D5-4862-B772-5B7015000281}" type="datetimeFigureOut">
              <a:rPr lang="de-CH" smtClean="0"/>
              <a:t>06.02.2013</a:t>
            </a:fld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A1B7D-AABF-40F7-A2E2-E9704A88E0BB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7274411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de-CH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CH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75F0A-82D5-4862-B772-5B7015000281}" type="datetimeFigureOut">
              <a:rPr lang="de-CH" smtClean="0"/>
              <a:t>06.02.2013</a:t>
            </a:fld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A1B7D-AABF-40F7-A2E2-E9704A88E0BB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864692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de-CH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F75F0A-82D5-4862-B772-5B7015000281}" type="datetimeFigureOut">
              <a:rPr lang="de-CH" smtClean="0"/>
              <a:t>06.02.2013</a:t>
            </a:fld>
            <a:endParaRPr lang="de-CH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CH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EA1B7D-AABF-40F7-A2E2-E9704A88E0BB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057151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microsoft.com/office/2007/relationships/hdphoto" Target="../media/hdphoto1.wdp"/><Relationship Id="rId7" Type="http://schemas.openxmlformats.org/officeDocument/2006/relationships/image" Target="../media/image1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/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5004"/>
          <a:stretch/>
        </p:blipFill>
        <p:spPr>
          <a:xfrm>
            <a:off x="952500" y="718397"/>
            <a:ext cx="10987089" cy="586814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Textfeld 3"/>
          <p:cNvSpPr txBox="1"/>
          <p:nvPr/>
        </p:nvSpPr>
        <p:spPr>
          <a:xfrm>
            <a:off x="475661" y="461221"/>
            <a:ext cx="4277646" cy="92333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de-CH" sz="5400" b="1" u="sng" dirty="0" err="1" smtClean="0">
                <a:effectLst/>
              </a:rPr>
              <a:t>Map</a:t>
            </a:r>
            <a:r>
              <a:rPr lang="de-CH" sz="5400" b="1" u="sng" dirty="0" smtClean="0">
                <a:effectLst/>
              </a:rPr>
              <a:t> </a:t>
            </a:r>
            <a:r>
              <a:rPr lang="de-CH" sz="5400" b="1" u="sng" dirty="0" err="1" smtClean="0">
                <a:effectLst/>
              </a:rPr>
              <a:t>structure</a:t>
            </a:r>
            <a:endParaRPr lang="de-CH" sz="5400" b="1" u="sng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76342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nhaltsplatzhalt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93" y="3577544"/>
            <a:ext cx="2880000" cy="2160000"/>
          </a:xfr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48493" y="1170000"/>
            <a:ext cx="3240000" cy="2430000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9765" y="5737544"/>
            <a:ext cx="3240000" cy="1620000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176" y="3575019"/>
            <a:ext cx="3840000" cy="3600000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6117" y="3575019"/>
            <a:ext cx="1800000" cy="3600000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2000" y="3575019"/>
            <a:ext cx="3600000" cy="3600000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390" y="0"/>
            <a:ext cx="3600000" cy="3600000"/>
          </a:xfrm>
          <a:prstGeom prst="rect">
            <a:avLst/>
          </a:prstGeom>
        </p:spPr>
      </p:pic>
      <p:pic>
        <p:nvPicPr>
          <p:cNvPr id="13" name="Grafik 1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3273" y="-24981"/>
            <a:ext cx="3600000" cy="3600000"/>
          </a:xfrm>
          <a:prstGeom prst="rect">
            <a:avLst/>
          </a:prstGeom>
        </p:spPr>
      </p:pic>
      <p:pic>
        <p:nvPicPr>
          <p:cNvPr id="14" name="Grafik 1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2000" y="-24981"/>
            <a:ext cx="3600000" cy="3600000"/>
          </a:xfrm>
          <a:prstGeom prst="rect">
            <a:avLst/>
          </a:prstGeom>
        </p:spPr>
      </p:pic>
      <p:sp>
        <p:nvSpPr>
          <p:cNvPr id="4" name="Textfeld 3"/>
          <p:cNvSpPr txBox="1"/>
          <p:nvPr/>
        </p:nvSpPr>
        <p:spPr>
          <a:xfrm>
            <a:off x="475661" y="461221"/>
            <a:ext cx="4277646" cy="92333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de-CH" sz="5400" b="1" u="sng" dirty="0" err="1" smtClean="0">
                <a:effectLst/>
              </a:rPr>
              <a:t>Map</a:t>
            </a:r>
            <a:r>
              <a:rPr lang="de-CH" sz="5400" b="1" u="sng" dirty="0" smtClean="0">
                <a:effectLst/>
              </a:rPr>
              <a:t> </a:t>
            </a:r>
            <a:r>
              <a:rPr lang="de-CH" sz="5400" b="1" u="sng" dirty="0" err="1" smtClean="0">
                <a:effectLst/>
              </a:rPr>
              <a:t>structure</a:t>
            </a:r>
            <a:endParaRPr lang="de-CH" sz="5400" b="1" u="sng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224485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nhaltsplatzhalter 5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9035" t="35199" r="3664" b="19972"/>
          <a:stretch/>
        </p:blipFill>
        <p:spPr>
          <a:xfrm>
            <a:off x="-171451" y="-200025"/>
            <a:ext cx="12515851" cy="7343775"/>
          </a:xfrm>
          <a:prstGeom prst="rect">
            <a:avLst/>
          </a:prstGeom>
        </p:spPr>
      </p:pic>
      <p:sp>
        <p:nvSpPr>
          <p:cNvPr id="2" name="Rechteck 1"/>
          <p:cNvSpPr/>
          <p:nvPr/>
        </p:nvSpPr>
        <p:spPr>
          <a:xfrm>
            <a:off x="-876300" y="1028701"/>
            <a:ext cx="13887450" cy="66484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pic>
        <p:nvPicPr>
          <p:cNvPr id="13" name="Grafik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153" y="4405929"/>
            <a:ext cx="4800000" cy="3600000"/>
          </a:xfrm>
          <a:prstGeom prst="rect">
            <a:avLst/>
          </a:prstGeom>
          <a:ln>
            <a:solidFill>
              <a:schemeClr val="tx1"/>
            </a:solidFill>
          </a:ln>
          <a:scene3d>
            <a:camera prst="isometricOffAxis1Top"/>
            <a:lightRig rig="threePt" dir="t"/>
          </a:scene3d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153" y="3405692"/>
            <a:ext cx="4800000" cy="360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scene3d>
            <a:camera prst="isometricOffAxis1Top"/>
            <a:lightRig rig="threePt" dir="t"/>
          </a:scene3d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153" y="2405455"/>
            <a:ext cx="4800000" cy="3600000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solidFill>
              <a:schemeClr val="tx1"/>
            </a:solidFill>
          </a:ln>
          <a:scene3d>
            <a:camera prst="isometricOffAxis1Top"/>
            <a:lightRig rig="threePt" dir="t"/>
          </a:scene3d>
        </p:spPr>
      </p:pic>
      <p:pic>
        <p:nvPicPr>
          <p:cNvPr id="12" name="Grafik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153" y="1405218"/>
            <a:ext cx="4800000" cy="3600000"/>
          </a:xfrm>
          <a:prstGeom prst="rect">
            <a:avLst/>
          </a:prstGeom>
          <a:solidFill>
            <a:srgbClr val="FFC000">
              <a:alpha val="30000"/>
            </a:srgbClr>
          </a:solidFill>
          <a:ln>
            <a:solidFill>
              <a:schemeClr val="tx1"/>
            </a:solidFill>
          </a:ln>
          <a:scene3d>
            <a:camera prst="isometricOffAxis1Top"/>
            <a:lightRig rig="threePt" dir="t"/>
          </a:scene3d>
        </p:spPr>
      </p:pic>
      <p:pic>
        <p:nvPicPr>
          <p:cNvPr id="11" name="Grafik 1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153" y="440553"/>
            <a:ext cx="4800000" cy="3600000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solidFill>
              <a:schemeClr val="tx1"/>
            </a:solidFill>
          </a:ln>
          <a:scene3d>
            <a:camera prst="isometricOffAxis1Top"/>
            <a:lightRig rig="threePt" dir="t"/>
          </a:scene3d>
        </p:spPr>
      </p:pic>
      <p:sp>
        <p:nvSpPr>
          <p:cNvPr id="14" name="Textfeld 13"/>
          <p:cNvSpPr txBox="1"/>
          <p:nvPr/>
        </p:nvSpPr>
        <p:spPr>
          <a:xfrm>
            <a:off x="6640645" y="5894933"/>
            <a:ext cx="50966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3200" b="1" dirty="0" smtClean="0"/>
              <a:t>← Game </a:t>
            </a:r>
            <a:r>
              <a:rPr lang="de-CH" sz="3200" b="1" dirty="0" err="1" smtClean="0"/>
              <a:t>board</a:t>
            </a:r>
            <a:endParaRPr lang="de-CH" sz="3200" b="1" dirty="0"/>
          </a:p>
        </p:txBody>
      </p:sp>
      <p:sp>
        <p:nvSpPr>
          <p:cNvPr id="15" name="Textfeld 14"/>
          <p:cNvSpPr txBox="1"/>
          <p:nvPr/>
        </p:nvSpPr>
        <p:spPr>
          <a:xfrm>
            <a:off x="6640645" y="4870308"/>
            <a:ext cx="50966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3200" b="1" dirty="0" smtClean="0"/>
              <a:t>← Background </a:t>
            </a:r>
            <a:r>
              <a:rPr lang="de-CH" sz="3200" b="1" dirty="0" err="1" smtClean="0"/>
              <a:t>layer</a:t>
            </a:r>
            <a:endParaRPr lang="de-CH" sz="3200" b="1" dirty="0"/>
          </a:p>
        </p:txBody>
      </p:sp>
      <p:sp>
        <p:nvSpPr>
          <p:cNvPr id="16" name="Textfeld 15"/>
          <p:cNvSpPr txBox="1"/>
          <p:nvPr/>
        </p:nvSpPr>
        <p:spPr>
          <a:xfrm>
            <a:off x="6640645" y="3845683"/>
            <a:ext cx="50966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3200" b="1" dirty="0" smtClean="0"/>
              <a:t>← Background </a:t>
            </a:r>
            <a:r>
              <a:rPr lang="de-CH" sz="3200" b="1" dirty="0" err="1" smtClean="0"/>
              <a:t>details</a:t>
            </a:r>
            <a:r>
              <a:rPr lang="de-CH" sz="3200" b="1" dirty="0" smtClean="0"/>
              <a:t> </a:t>
            </a:r>
            <a:r>
              <a:rPr lang="de-CH" sz="3200" b="1" dirty="0" err="1" smtClean="0"/>
              <a:t>layer</a:t>
            </a:r>
            <a:endParaRPr lang="de-CH" sz="3200" b="1" dirty="0"/>
          </a:p>
        </p:txBody>
      </p:sp>
      <p:sp>
        <p:nvSpPr>
          <p:cNvPr id="17" name="Textfeld 16"/>
          <p:cNvSpPr txBox="1"/>
          <p:nvPr/>
        </p:nvSpPr>
        <p:spPr>
          <a:xfrm>
            <a:off x="6640644" y="2825171"/>
            <a:ext cx="53414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3200" b="1" dirty="0" smtClean="0"/>
              <a:t>← </a:t>
            </a:r>
            <a:r>
              <a:rPr lang="de-CH" sz="3200" b="1" dirty="0" err="1" smtClean="0"/>
              <a:t>Collision</a:t>
            </a:r>
            <a:r>
              <a:rPr lang="de-CH" sz="3200" b="1" dirty="0" smtClean="0"/>
              <a:t> (</a:t>
            </a:r>
            <a:r>
              <a:rPr lang="de-CH" sz="3200" b="1" dirty="0" err="1" smtClean="0"/>
              <a:t>foreground</a:t>
            </a:r>
            <a:r>
              <a:rPr lang="de-CH" sz="3200" b="1" dirty="0" smtClean="0"/>
              <a:t>) </a:t>
            </a:r>
            <a:r>
              <a:rPr lang="de-CH" sz="3200" b="1" dirty="0" err="1" smtClean="0"/>
              <a:t>layer</a:t>
            </a:r>
            <a:endParaRPr lang="de-CH" sz="3200" b="1" dirty="0"/>
          </a:p>
        </p:txBody>
      </p:sp>
      <p:sp>
        <p:nvSpPr>
          <p:cNvPr id="18" name="Textfeld 17"/>
          <p:cNvSpPr txBox="1"/>
          <p:nvPr/>
        </p:nvSpPr>
        <p:spPr>
          <a:xfrm>
            <a:off x="6640645" y="1918197"/>
            <a:ext cx="50966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3200" b="1" dirty="0" smtClean="0"/>
              <a:t>← </a:t>
            </a:r>
            <a:r>
              <a:rPr lang="de-CH" sz="3200" b="1" dirty="0" err="1" smtClean="0"/>
              <a:t>Entities</a:t>
            </a:r>
            <a:r>
              <a:rPr lang="de-CH" sz="3200" b="1" dirty="0" smtClean="0"/>
              <a:t> </a:t>
            </a:r>
            <a:r>
              <a:rPr lang="de-CH" sz="3200" b="1" dirty="0" err="1" smtClean="0"/>
              <a:t>layer</a:t>
            </a:r>
            <a:endParaRPr lang="de-CH" sz="3200" b="1" dirty="0"/>
          </a:p>
        </p:txBody>
      </p:sp>
      <p:sp>
        <p:nvSpPr>
          <p:cNvPr id="19" name="Textfeld 18"/>
          <p:cNvSpPr txBox="1"/>
          <p:nvPr/>
        </p:nvSpPr>
        <p:spPr>
          <a:xfrm>
            <a:off x="475661" y="461221"/>
            <a:ext cx="4277646" cy="92333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de-CH" sz="5400" b="1" u="sng" dirty="0" err="1" smtClean="0">
                <a:effectLst/>
              </a:rPr>
              <a:t>Map</a:t>
            </a:r>
            <a:r>
              <a:rPr lang="de-CH" sz="5400" b="1" u="sng" dirty="0" smtClean="0">
                <a:effectLst/>
              </a:rPr>
              <a:t> </a:t>
            </a:r>
            <a:r>
              <a:rPr lang="de-CH" sz="5400" b="1" u="sng" dirty="0" err="1" smtClean="0">
                <a:effectLst/>
              </a:rPr>
              <a:t>structure</a:t>
            </a:r>
            <a:endParaRPr lang="de-CH" sz="5400" b="1" u="sng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744697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4" grpId="0"/>
      <p:bldP spid="15" grpId="0"/>
      <p:bldP spid="16" grpId="0"/>
      <p:bldP spid="17" grpId="0"/>
      <p:bldP spid="18" grpId="0"/>
    </p:bldLst>
  </p:timing>
</p:sld>
</file>

<file path=ppt/theme/theme1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Larissa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</Words>
  <Application>Microsoft Office PowerPoint</Application>
  <PresentationFormat>Breitbild</PresentationFormat>
  <Paragraphs>8</Paragraphs>
  <Slides>3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Larissa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Remo Diethelm (Intl Agency)</dc:creator>
  <cp:lastModifiedBy>Remo Diethelm (Intl Agency)</cp:lastModifiedBy>
  <cp:revision>9</cp:revision>
  <dcterms:created xsi:type="dcterms:W3CDTF">2013-02-06T10:19:06Z</dcterms:created>
  <dcterms:modified xsi:type="dcterms:W3CDTF">2013-02-06T12:12:27Z</dcterms:modified>
</cp:coreProperties>
</file>